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68" r:id="rId14"/>
    <p:sldId id="271" r:id="rId15"/>
    <p:sldId id="270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D35A9-3773-4E89-BA8B-53BE4DACE5FB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75A7-D0C1-4243-A12D-19BD8FA69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6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175A7-D0C1-4243-A12D-19BD8FA693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0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4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3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9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3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6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3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5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7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9F77-0FE7-445B-AA8A-A06DD8830F6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999F-7C16-4A64-A06F-5D2AB4F6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2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ÐÐ°ÑÑÐ¸Ð½ÐºÐ¸ Ð¿Ð¾ Ð·Ð°Ð¿ÑÐ¾ÑÑ Ð¤ÐµÐ´ÐµÑÐ°ÑÐ¸Ñ ÑÐ¿Ð¾ÑÑÐ¸Ð²Ð½Ð¾Ð³Ð¾ ÑÑÑÐ¸Ð·Ð¼Ð° ÑÐ¸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6" y="696018"/>
            <a:ext cx="10269495" cy="5812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8407" y="373041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Медицинское туристическое братство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9" y="1021437"/>
            <a:ext cx="1236643" cy="121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96" y="1021437"/>
            <a:ext cx="1293373" cy="121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73" y="1021437"/>
            <a:ext cx="1615587" cy="119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372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День туризма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33" y="1690688"/>
            <a:ext cx="3324792" cy="221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92" y="365125"/>
            <a:ext cx="2937779" cy="195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18" y="2592753"/>
            <a:ext cx="2274277" cy="303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3" y="1690688"/>
            <a:ext cx="3996873" cy="286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38625"/>
            <a:ext cx="2610339" cy="195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30" y="4238625"/>
            <a:ext cx="2429608" cy="19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4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Зарница 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2" y="3018906"/>
            <a:ext cx="56388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87" y="3134305"/>
            <a:ext cx="5228492" cy="294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266" y="685863"/>
            <a:ext cx="3037576" cy="227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65" y="230859"/>
            <a:ext cx="4355774" cy="245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72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727381"/>
            <a:ext cx="4853354" cy="273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92" y="2693378"/>
            <a:ext cx="5744308" cy="323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26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55509"/>
            <a:ext cx="4771292" cy="357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81" y="202040"/>
            <a:ext cx="3270739" cy="2453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48" y="202040"/>
            <a:ext cx="3270739" cy="245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91" y="2775072"/>
            <a:ext cx="4429371" cy="332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75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0737" y="460864"/>
            <a:ext cx="2738804" cy="3651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28" y="3681611"/>
            <a:ext cx="3609787" cy="240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6801"/>
            <a:ext cx="4939323" cy="27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отработка навыков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76" y="2700795"/>
            <a:ext cx="4050566" cy="30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6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smtClean="0"/>
              <a:t>Благодарю за внимание</a:t>
            </a:r>
            <a:endParaRPr lang="ru-RU" sz="7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53" y="1690688"/>
            <a:ext cx="6295292" cy="47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9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solidFill>
                  <a:schemeClr val="bg1"/>
                </a:solidFill>
              </a:rPr>
              <a:t>Посвящения первокурсников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8" y="1893358"/>
            <a:ext cx="3585519" cy="2685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63" y="3501984"/>
            <a:ext cx="3474488" cy="2602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11" y="2305719"/>
            <a:ext cx="4011690" cy="300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33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Мастер по оказанию первой до врачебной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53" y="1183737"/>
            <a:ext cx="3474548" cy="232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https://pp.userapi.com/c637525/v637525753/3dd38/1jHUkspIO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2328305"/>
            <a:ext cx="3232394" cy="231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pp.userapi.com/c637525/v637525753/3dcfc/d3GBI8qVY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1" y="2346896"/>
            <a:ext cx="2449878" cy="3659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1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Еженедельные занятия по технике горного туризма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69" y="1455284"/>
            <a:ext cx="3052395" cy="406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3751"/>
            <a:ext cx="2253716" cy="300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73" y="3919875"/>
            <a:ext cx="3052395" cy="228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98" y="1027906"/>
            <a:ext cx="3634154" cy="272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33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bg1"/>
                </a:solidFill>
              </a:rPr>
              <a:t>Мастер класс по оказанию первой до врачебной первой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8" y="2113694"/>
            <a:ext cx="4138246" cy="310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7" y="3665537"/>
            <a:ext cx="3452446" cy="258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07" y="1823252"/>
            <a:ext cx="4525503" cy="339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38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Мастер класс по основам техники туризма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7" y="1764170"/>
            <a:ext cx="2716829" cy="181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31" y="3534505"/>
            <a:ext cx="3243387" cy="2432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38" y="961019"/>
            <a:ext cx="3118338" cy="233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01" y="176417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2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Ознакомительный выход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0" y="1878250"/>
            <a:ext cx="5614697" cy="315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11" y="644770"/>
            <a:ext cx="4125789" cy="309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11" y="3993265"/>
            <a:ext cx="4125789" cy="228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29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bg1"/>
                </a:solidFill>
              </a:rPr>
              <a:t>Мастер класс «Если ты стал очевидцем ДТП»</a:t>
            </a:r>
          </a:p>
        </p:txBody>
      </p:sp>
      <p:pic>
        <p:nvPicPr>
          <p:cNvPr id="7170" name="Picture 2" descr="https://pp.userapi.com/c626424/v626424296/4db70/1mk0Nk3ptf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2133601"/>
            <a:ext cx="2964718" cy="405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626424/v626424296/4dbac/rYNkOLxKE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37" y="1480571"/>
            <a:ext cx="3180282" cy="42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p.userapi.com/c626424/v626424296/4db98/WJXLcnlrK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94" y="1027906"/>
            <a:ext cx="2993714" cy="399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0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2062"/>
            <a:ext cx="12016153" cy="64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bg1"/>
                </a:solidFill>
              </a:rPr>
              <a:t>Собрания отрада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95" y="3945669"/>
            <a:ext cx="2881732" cy="215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21" y="3314394"/>
            <a:ext cx="3774831" cy="283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3" y="1416782"/>
            <a:ext cx="3118338" cy="233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17" y="549397"/>
            <a:ext cx="3798277" cy="284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s://pp.userapi.com/c836235/v836235231/2b7ff/uPd2EGKC9d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35" y="1237873"/>
            <a:ext cx="2002388" cy="270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2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55</Words>
  <Application>Microsoft Office PowerPoint</Application>
  <PresentationFormat>Широкоэкранный</PresentationFormat>
  <Paragraphs>14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Медицинское туристическое братство</vt:lpstr>
      <vt:lpstr>Посвящения первокурсников</vt:lpstr>
      <vt:lpstr>Мастер по оказанию первой до врачебной помощи</vt:lpstr>
      <vt:lpstr>Еженедельные занятия по технике горного туризма</vt:lpstr>
      <vt:lpstr>Мастер класс по оказанию первой до врачебной первой помощи</vt:lpstr>
      <vt:lpstr>Мастер класс по основам техники туризма</vt:lpstr>
      <vt:lpstr>Ознакомительный выход</vt:lpstr>
      <vt:lpstr>Мастер класс «Если ты стал очевидцем ДТП»</vt:lpstr>
      <vt:lpstr>Собрания отрада</vt:lpstr>
      <vt:lpstr>День туризма</vt:lpstr>
      <vt:lpstr>Зарница </vt:lpstr>
      <vt:lpstr>Презентация PowerPoint</vt:lpstr>
      <vt:lpstr>Презентация PowerPoint</vt:lpstr>
      <vt:lpstr>Презентация PowerPoint</vt:lpstr>
      <vt:lpstr>отработка навыков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Медицинское туристическое братство</dc:title>
  <dc:creator>RedPrim</dc:creator>
  <cp:lastModifiedBy>RedPrim</cp:lastModifiedBy>
  <cp:revision>8</cp:revision>
  <dcterms:created xsi:type="dcterms:W3CDTF">2018-05-24T05:51:38Z</dcterms:created>
  <dcterms:modified xsi:type="dcterms:W3CDTF">2018-05-24T06:53:52Z</dcterms:modified>
</cp:coreProperties>
</file>